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8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9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3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2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3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0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69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7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6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8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F277D-DFA5-4CC0-B7CE-BD2FDF3A045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AEEF16-5EF3-4334-8F2B-7E3E985B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Group-centered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Aljohn Pedro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34" t="12252" r="12295" b="13939"/>
          <a:stretch/>
        </p:blipFill>
        <p:spPr>
          <a:xfrm>
            <a:off x="986971" y="711199"/>
            <a:ext cx="10014858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88" t="19990" r="6383" b="15724"/>
          <a:stretch/>
        </p:blipFill>
        <p:spPr>
          <a:xfrm>
            <a:off x="1052284" y="725714"/>
            <a:ext cx="1008742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68" t="10267" r="14080" b="25248"/>
          <a:stretch/>
        </p:blipFill>
        <p:spPr>
          <a:xfrm>
            <a:off x="1037770" y="566057"/>
            <a:ext cx="10116457" cy="558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90555" y="4216400"/>
            <a:ext cx="180622" cy="28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88" t="11656" r="12184" b="22272"/>
          <a:stretch/>
        </p:blipFill>
        <p:spPr>
          <a:xfrm>
            <a:off x="1161140" y="624114"/>
            <a:ext cx="10214427" cy="55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710" y="1159103"/>
            <a:ext cx="10144579" cy="4604732"/>
          </a:xfrm>
        </p:spPr>
      </p:pic>
    </p:spTree>
    <p:extLst>
      <p:ext uri="{BB962C8B-B14F-4D97-AF65-F5344CB8AC3E}">
        <p14:creationId xmlns:p14="http://schemas.microsoft.com/office/powerpoint/2010/main" val="309279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6" t="8284" r="4599" b="13145"/>
          <a:stretch/>
        </p:blipFill>
        <p:spPr>
          <a:xfrm>
            <a:off x="638629" y="377370"/>
            <a:ext cx="11364685" cy="5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35" t="12450" r="12072" b="23264"/>
          <a:stretch/>
        </p:blipFill>
        <p:spPr>
          <a:xfrm>
            <a:off x="1828799" y="896660"/>
            <a:ext cx="8534400" cy="47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80" t="8681" r="8837" b="15526"/>
          <a:stretch/>
        </p:blipFill>
        <p:spPr>
          <a:xfrm>
            <a:off x="1081313" y="682172"/>
            <a:ext cx="10029371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44" t="9871" r="11513" b="14285"/>
          <a:stretch/>
        </p:blipFill>
        <p:spPr>
          <a:xfrm>
            <a:off x="1070882" y="711200"/>
            <a:ext cx="10076089" cy="55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11" t="15427" r="11626" b="19097"/>
          <a:stretch/>
        </p:blipFill>
        <p:spPr>
          <a:xfrm>
            <a:off x="2467429" y="899886"/>
            <a:ext cx="8621485" cy="4789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6117" y="1304218"/>
            <a:ext cx="262995" cy="28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2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72" t="9672" r="10399" b="15129"/>
          <a:stretch/>
        </p:blipFill>
        <p:spPr>
          <a:xfrm>
            <a:off x="1132114" y="624114"/>
            <a:ext cx="10087428" cy="5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3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77" t="11855" r="12072" b="22867"/>
          <a:stretch/>
        </p:blipFill>
        <p:spPr>
          <a:xfrm>
            <a:off x="1295401" y="696685"/>
            <a:ext cx="9880599" cy="54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3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Group-centered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Group-centered leadership</dc:title>
  <dc:creator>ALJOHN</dc:creator>
  <cp:lastModifiedBy>ALJOHN</cp:lastModifiedBy>
  <cp:revision>4</cp:revision>
  <dcterms:created xsi:type="dcterms:W3CDTF">2015-12-07T17:27:50Z</dcterms:created>
  <dcterms:modified xsi:type="dcterms:W3CDTF">2015-12-29T03:13:02Z</dcterms:modified>
</cp:coreProperties>
</file>